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2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88"/>
  </p:normalViewPr>
  <p:slideViewPr>
    <p:cSldViewPr snapToGrid="0" snapToObjects="1">
      <p:cViewPr varScale="1">
        <p:scale>
          <a:sx n="111" d="100"/>
          <a:sy n="111" d="100"/>
        </p:scale>
        <p:origin x="6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78A20-9CF1-5F42-AF4B-A864EE609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916A51-6474-914F-9413-CCC1A7271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1643E-1539-484C-B1BE-6872F650E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4810F-8FF2-D740-A6B2-D6CDF9B1FAD9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72E3F-06DF-B747-B194-F228F7A40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BBDF8-0475-2B44-8256-B23726A00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2A49-0693-5F49-B6FA-3097B22B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43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37DED-4C25-8243-AC7C-11E477A98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E76202-7116-0641-9387-91A25C003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AE3A5-0148-D74A-A3F8-FFEEEEB95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4810F-8FF2-D740-A6B2-D6CDF9B1FAD9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C0BE7-431C-7F49-9635-D214759B3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C045D-0DC8-684B-B195-E8C53C75D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2A49-0693-5F49-B6FA-3097B22B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4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1A148B-9967-3149-8753-C9521FF16A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3D5998-183C-8042-B3D9-85CF17429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58D0E-8DB6-CA4E-9530-647CF77A4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4810F-8FF2-D740-A6B2-D6CDF9B1FAD9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87D7-B871-B54A-A9D0-0808F74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0FCF3-60A4-324F-B427-9F32E5E0C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2A49-0693-5F49-B6FA-3097B22B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0" y="317500"/>
            <a:ext cx="10477500" cy="3175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385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800" cap="all" spc="9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22390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FE43D-0A96-D141-831E-C7459E9A9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A6396-5EC2-2A45-B883-53CC24117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2F141-A9D8-0146-A20F-6E4A55EDC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4810F-8FF2-D740-A6B2-D6CDF9B1FAD9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AE3D0-2074-CC4F-8F6A-C773D7F0E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AFC3-5F85-E04C-8561-88F4CAF6A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2A49-0693-5F49-B6FA-3097B22B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09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E3D2E-7B5F-D349-854B-4F0CCE00C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153BC-AD5B-1748-A573-85C2AAEE3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B46C0-E63A-584B-BF74-CB27B04DD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4810F-8FF2-D740-A6B2-D6CDF9B1FAD9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77A24-8023-F64E-BBA3-B21AD5C80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58DAE-96A9-974D-9A59-F1137479E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2A49-0693-5F49-B6FA-3097B22B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7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BB571-ABAA-9547-AC75-8B76F053C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8A8B4-2045-B64D-8D68-7D3DE44CD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84B75-6D4D-FD49-9580-36A3C60A8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23F569-D5D5-9040-B9D0-31D3A5FBB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4810F-8FF2-D740-A6B2-D6CDF9B1FAD9}" type="datetimeFigureOut">
              <a:rPr lang="en-US" smtClean="0"/>
              <a:t>9/18/20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101CF-C9EE-E94F-93E3-816E011C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9624-FC17-9C41-9CBD-DCFF4023E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2A49-0693-5F49-B6FA-3097B22B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55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4C06E-AF03-E74B-914C-F3C89BDBA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57988-D399-BE44-9D16-69802B2B2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2A8AF4-D824-FB47-A086-2E5585099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B74D0-BCFE-BF49-9C78-CB24338E6E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2EA20D-DD1C-C843-9E01-097F9D4419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2D5D55-B1FC-EA4B-BE3D-14CF15336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4810F-8FF2-D740-A6B2-D6CDF9B1FAD9}" type="datetimeFigureOut">
              <a:rPr lang="en-US" smtClean="0"/>
              <a:t>9/18/20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B1484F-DCB9-B94F-B29E-78D12A639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FCCDBD-613E-7746-9074-F1502CEF0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2A49-0693-5F49-B6FA-3097B22B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24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3CE02-A765-AA49-AEF7-372D52EE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7FFBD0-0956-8D43-9FD5-D6BEEF68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4810F-8FF2-D740-A6B2-D6CDF9B1FAD9}" type="datetimeFigureOut">
              <a:rPr lang="en-US" smtClean="0"/>
              <a:t>9/18/20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C6DE2-72BB-2941-8698-85022D4B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ACBFB-D65D-9D48-8AE7-5ECC227F7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2A49-0693-5F49-B6FA-3097B22B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2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78DEEC-491F-9544-A301-618DF8E90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4810F-8FF2-D740-A6B2-D6CDF9B1FAD9}" type="datetimeFigureOut">
              <a:rPr lang="en-US" smtClean="0"/>
              <a:t>9/18/20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64AAD-1697-F84D-BA6D-8ABA9F3FB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7EE65-05D3-914A-85C2-0288DBDA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2A49-0693-5F49-B6FA-3097B22B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2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C33C9-ECA1-9C44-98DF-05286D98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89B29-9D75-EC4F-8E98-288357E26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5BB68-17CD-E942-8299-9AA3E6261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845DA-FB26-3042-A515-E4621FFF1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4810F-8FF2-D740-A6B2-D6CDF9B1FAD9}" type="datetimeFigureOut">
              <a:rPr lang="en-US" smtClean="0"/>
              <a:t>9/18/20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BB4DA-3255-8640-9B11-35B466898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2823A1-B84A-FD4E-BC39-CC9339170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2A49-0693-5F49-B6FA-3097B22B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8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335CC-723A-6849-A004-E4AFA5B65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558A15-0D9A-A94E-BBB6-6FAF67C71D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55D2E-BFD9-8D45-9E84-51532F894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3523C-CC59-F945-96F7-22C663AD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4810F-8FF2-D740-A6B2-D6CDF9B1FAD9}" type="datetimeFigureOut">
              <a:rPr lang="en-US" smtClean="0"/>
              <a:t>9/18/20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94784C-E465-3F4F-A1AA-B9C925B9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290FD-CBAD-BE41-8DF5-11D76378B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2A49-0693-5F49-B6FA-3097B22B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2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672B13-A05E-FA4C-8B9E-670384D6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4105F-A1B1-BB41-ADA7-AD9499584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11C35-66D2-AE45-94D7-2FC4AAA11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4810F-8FF2-D740-A6B2-D6CDF9B1FAD9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90B36-BB48-D243-B98A-B8241E0075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BD227-9BAE-6247-90AF-C7F096FF6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02A49-0693-5F49-B6FA-3097B22B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x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</a:t>
            </a:r>
          </a:p>
        </p:txBody>
      </p:sp>
      <p:sp>
        <p:nvSpPr>
          <p:cNvPr id="39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42583">
              <a:spcBef>
                <a:spcPts val="1600"/>
              </a:spcBef>
              <a:defRPr sz="7221"/>
            </a:pPr>
            <a:endParaRPr/>
          </a:p>
        </p:txBody>
      </p:sp>
      <p:sp>
        <p:nvSpPr>
          <p:cNvPr id="40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2868058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ex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</a:t>
            </a:r>
          </a:p>
        </p:txBody>
      </p:sp>
      <p:sp>
        <p:nvSpPr>
          <p:cNvPr id="44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42583">
              <a:spcBef>
                <a:spcPts val="1600"/>
              </a:spcBef>
              <a:defRPr sz="7221"/>
            </a:pPr>
            <a:endParaRPr/>
          </a:p>
        </p:txBody>
      </p:sp>
      <p:sp>
        <p:nvSpPr>
          <p:cNvPr id="44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391370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</a:t>
            </a:r>
          </a:p>
        </p:txBody>
      </p:sp>
      <p:sp>
        <p:nvSpPr>
          <p:cNvPr id="44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42583">
              <a:spcBef>
                <a:spcPts val="1600"/>
              </a:spcBef>
              <a:defRPr sz="7221"/>
            </a:pPr>
            <a:endParaRPr/>
          </a:p>
        </p:txBody>
      </p:sp>
      <p:sp>
        <p:nvSpPr>
          <p:cNvPr id="45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607662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ex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</a:t>
            </a:r>
          </a:p>
        </p:txBody>
      </p:sp>
      <p:sp>
        <p:nvSpPr>
          <p:cNvPr id="45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42583">
              <a:spcBef>
                <a:spcPts val="1600"/>
              </a:spcBef>
              <a:defRPr sz="7221"/>
            </a:pPr>
            <a:endParaRPr/>
          </a:p>
        </p:txBody>
      </p:sp>
      <p:sp>
        <p:nvSpPr>
          <p:cNvPr id="45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3202204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</a:t>
            </a:r>
          </a:p>
        </p:txBody>
      </p:sp>
      <p:sp>
        <p:nvSpPr>
          <p:cNvPr id="40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42583">
              <a:spcBef>
                <a:spcPts val="1600"/>
              </a:spcBef>
              <a:defRPr sz="7221"/>
            </a:pPr>
            <a:endParaRPr/>
          </a:p>
        </p:txBody>
      </p:sp>
      <p:sp>
        <p:nvSpPr>
          <p:cNvPr id="40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3232505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</a:t>
            </a:r>
          </a:p>
        </p:txBody>
      </p:sp>
      <p:sp>
        <p:nvSpPr>
          <p:cNvPr id="40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42583">
              <a:spcBef>
                <a:spcPts val="1600"/>
              </a:spcBef>
              <a:defRPr sz="7221"/>
            </a:pPr>
            <a:endParaRPr/>
          </a:p>
        </p:txBody>
      </p:sp>
      <p:sp>
        <p:nvSpPr>
          <p:cNvPr id="41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3486710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ex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</a:t>
            </a:r>
          </a:p>
        </p:txBody>
      </p:sp>
      <p:sp>
        <p:nvSpPr>
          <p:cNvPr id="41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42583">
              <a:spcBef>
                <a:spcPts val="1600"/>
              </a:spcBef>
              <a:defRPr sz="7221"/>
            </a:pPr>
            <a:endParaRPr/>
          </a:p>
        </p:txBody>
      </p:sp>
      <p:sp>
        <p:nvSpPr>
          <p:cNvPr id="41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531929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ex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</a:t>
            </a:r>
          </a:p>
        </p:txBody>
      </p:sp>
      <p:sp>
        <p:nvSpPr>
          <p:cNvPr id="41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42583">
              <a:spcBef>
                <a:spcPts val="1600"/>
              </a:spcBef>
              <a:defRPr sz="7221"/>
            </a:pPr>
            <a:endParaRPr/>
          </a:p>
        </p:txBody>
      </p:sp>
      <p:sp>
        <p:nvSpPr>
          <p:cNvPr id="42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887819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</a:t>
            </a:r>
          </a:p>
        </p:txBody>
      </p:sp>
      <p:sp>
        <p:nvSpPr>
          <p:cNvPr id="42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42583">
              <a:spcBef>
                <a:spcPts val="1600"/>
              </a:spcBef>
              <a:defRPr sz="7221"/>
            </a:pPr>
            <a:endParaRPr/>
          </a:p>
        </p:txBody>
      </p:sp>
      <p:sp>
        <p:nvSpPr>
          <p:cNvPr id="42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4016767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Tex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</a:t>
            </a:r>
          </a:p>
        </p:txBody>
      </p:sp>
      <p:sp>
        <p:nvSpPr>
          <p:cNvPr id="42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42583">
              <a:spcBef>
                <a:spcPts val="1600"/>
              </a:spcBef>
              <a:defRPr sz="7221"/>
            </a:pPr>
            <a:endParaRPr/>
          </a:p>
        </p:txBody>
      </p:sp>
      <p:sp>
        <p:nvSpPr>
          <p:cNvPr id="43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254947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Tex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</a:t>
            </a:r>
          </a:p>
        </p:txBody>
      </p:sp>
      <p:sp>
        <p:nvSpPr>
          <p:cNvPr id="43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42583">
              <a:spcBef>
                <a:spcPts val="1600"/>
              </a:spcBef>
              <a:defRPr sz="7221"/>
            </a:pPr>
            <a:endParaRPr/>
          </a:p>
        </p:txBody>
      </p:sp>
      <p:sp>
        <p:nvSpPr>
          <p:cNvPr id="43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3066904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ex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</a:t>
            </a:r>
          </a:p>
        </p:txBody>
      </p:sp>
      <p:sp>
        <p:nvSpPr>
          <p:cNvPr id="43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42583">
              <a:spcBef>
                <a:spcPts val="1600"/>
              </a:spcBef>
              <a:defRPr sz="7221"/>
            </a:pPr>
            <a:endParaRPr/>
          </a:p>
        </p:txBody>
      </p:sp>
      <p:sp>
        <p:nvSpPr>
          <p:cNvPr id="44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741309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Macintosh PowerPoint</Application>
  <PresentationFormat>Widescreen</PresentationFormat>
  <Paragraphs>12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DIN Alternate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Costello</dc:creator>
  <cp:lastModifiedBy>Nancy Costello</cp:lastModifiedBy>
  <cp:revision>1</cp:revision>
  <dcterms:created xsi:type="dcterms:W3CDTF">2020-09-18T20:13:47Z</dcterms:created>
  <dcterms:modified xsi:type="dcterms:W3CDTF">2020-09-18T20:14:05Z</dcterms:modified>
</cp:coreProperties>
</file>